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0160000" cy="10464800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Arial Black" pitchFamily="34" charset="0"/>
      <p:bold r:id="rId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998" y="-120"/>
      </p:cViewPr>
      <p:guideLst>
        <p:guide orient="horz" pos="3296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250873"/>
            <a:ext cx="8636000" cy="22431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930053"/>
            <a:ext cx="7112000" cy="26743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27B8-4F32-40C1-92FC-4D3EDF25031B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07D7-B102-4B8C-B158-1831A621A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27B8-4F32-40C1-92FC-4D3EDF25031B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07D7-B102-4B8C-B158-1831A621A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419079"/>
            <a:ext cx="2286000" cy="89289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419079"/>
            <a:ext cx="6688667" cy="89289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27B8-4F32-40C1-92FC-4D3EDF25031B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07D7-B102-4B8C-B158-1831A621A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27B8-4F32-40C1-92FC-4D3EDF25031B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07D7-B102-4B8C-B158-1831A621A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6724605"/>
            <a:ext cx="8636000" cy="20784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4435430"/>
            <a:ext cx="8636000" cy="22891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27B8-4F32-40C1-92FC-4D3EDF25031B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07D7-B102-4B8C-B158-1831A621A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2441789"/>
            <a:ext cx="4487333" cy="69062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2441789"/>
            <a:ext cx="4487333" cy="69062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27B8-4F32-40C1-92FC-4D3EDF25031B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07D7-B102-4B8C-B158-1831A621A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342469"/>
            <a:ext cx="4489098" cy="9762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3318698"/>
            <a:ext cx="4489098" cy="6029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2342469"/>
            <a:ext cx="4490861" cy="9762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1" y="3318698"/>
            <a:ext cx="4490861" cy="6029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27B8-4F32-40C1-92FC-4D3EDF25031B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07D7-B102-4B8C-B158-1831A621A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27B8-4F32-40C1-92FC-4D3EDF25031B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07D7-B102-4B8C-B158-1831A621A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27B8-4F32-40C1-92FC-4D3EDF25031B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07D7-B102-4B8C-B158-1831A621A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16654"/>
            <a:ext cx="3342570" cy="17732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416656"/>
            <a:ext cx="5679722" cy="8931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2189858"/>
            <a:ext cx="3342570" cy="71582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27B8-4F32-40C1-92FC-4D3EDF25031B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07D7-B102-4B8C-B158-1831A621A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7325360"/>
            <a:ext cx="6096000" cy="864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935049"/>
            <a:ext cx="6096000" cy="6278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8190160"/>
            <a:ext cx="6096000" cy="12281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27B8-4F32-40C1-92FC-4D3EDF25031B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07D7-B102-4B8C-B158-1831A621A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419077"/>
            <a:ext cx="9144000" cy="174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441789"/>
            <a:ext cx="9144000" cy="6906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9699321"/>
            <a:ext cx="2370667" cy="557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27B8-4F32-40C1-92FC-4D3EDF25031B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9699321"/>
            <a:ext cx="3217333" cy="557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9699321"/>
            <a:ext cx="2370667" cy="557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207D7-B102-4B8C-B158-1831A621A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10160000" cy="104648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44500" y="695896"/>
            <a:ext cx="9372600" cy="30008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</a:rPr>
              <a:t>Цель </a:t>
            </a:r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</a:rPr>
              <a:t>- </a:t>
            </a:r>
            <a:r>
              <a:rPr lang="ru-RU" b="1" dirty="0" smtClean="0">
                <a:solidFill>
                  <a:srgbClr val="FF6820"/>
                </a:solidFill>
                <a:latin typeface="Arial Black" pitchFamily="34" charset="0"/>
              </a:rPr>
              <a:t>Узнай по головному убору профессию военнослужащего, припомни какое техническое средство он использует для несения службы. Возьми "волшебное перо" и соедини два предмета относящихся к одной военной профессии.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</a:rPr>
              <a:t>Решение </a:t>
            </a:r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</a:rPr>
              <a:t>логопедических задач: установление причинно-следственных связей, способность выразить их в самостоятельной речи; актуализация словаря по теме "Военные </a:t>
            </a:r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</a:rPr>
              <a:t>профессии "</a:t>
            </a:r>
            <a:endParaRPr lang="ru-RU" b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269566" y="1204249"/>
            <a:ext cx="2692401" cy="7484535"/>
            <a:chOff x="6269566" y="29632"/>
            <a:chExt cx="2692401" cy="7484535"/>
          </a:xfrm>
        </p:grpSpPr>
        <p:sp>
          <p:nvSpPr>
            <p:cNvPr id="2" name="Полилиния 1"/>
            <p:cNvSpPr/>
            <p:nvPr/>
          </p:nvSpPr>
          <p:spPr>
            <a:xfrm>
              <a:off x="6269566" y="29632"/>
              <a:ext cx="2692401" cy="7484535"/>
            </a:xfrm>
            <a:custGeom>
              <a:avLst/>
              <a:gdLst/>
              <a:ahLst/>
              <a:cxnLst/>
              <a:rect l="0" t="0" r="0" b="0"/>
              <a:pathLst>
                <a:path w="2692401" h="7484535">
                  <a:moveTo>
                    <a:pt x="0" y="0"/>
                  </a:moveTo>
                  <a:lnTo>
                    <a:pt x="2692400" y="0"/>
                  </a:lnTo>
                  <a:lnTo>
                    <a:pt x="2692400" y="7484534"/>
                  </a:lnTo>
                  <a:lnTo>
                    <a:pt x="0" y="748453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 descr="clipboard(2)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8100" y="2184400"/>
              <a:ext cx="2554223" cy="105257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" name="Рисунок 3" descr="танк.jp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5400" y="6502400"/>
              <a:ext cx="2294635" cy="8295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5" name="Рисунок 4" descr="пушка.jp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7800" y="3479800"/>
              <a:ext cx="2261489" cy="126911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Рисунок 5" descr="парашют.jp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5500" y="4749800"/>
              <a:ext cx="1032382" cy="138061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" name="Рисунок 6" descr="самолёт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2900" y="1104900"/>
              <a:ext cx="1891410" cy="133007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8" name="Рисунок 7" descr="машина.jp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1000" y="63500"/>
              <a:ext cx="1800859" cy="100164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8" name="Группа 17"/>
          <p:cNvGrpSpPr/>
          <p:nvPr/>
        </p:nvGrpSpPr>
        <p:grpSpPr>
          <a:xfrm>
            <a:off x="1464732" y="1170385"/>
            <a:ext cx="1693336" cy="7518399"/>
            <a:chOff x="1464732" y="-4232"/>
            <a:chExt cx="1693336" cy="7518399"/>
          </a:xfrm>
        </p:grpSpPr>
        <p:sp>
          <p:nvSpPr>
            <p:cNvPr id="10" name="Полилиния 9"/>
            <p:cNvSpPr/>
            <p:nvPr/>
          </p:nvSpPr>
          <p:spPr>
            <a:xfrm>
              <a:off x="1464732" y="-4232"/>
              <a:ext cx="1693336" cy="7518399"/>
            </a:xfrm>
            <a:custGeom>
              <a:avLst/>
              <a:gdLst/>
              <a:ahLst/>
              <a:cxnLst/>
              <a:rect l="0" t="0" r="0" b="0"/>
              <a:pathLst>
                <a:path w="1693336" h="7518399">
                  <a:moveTo>
                    <a:pt x="0" y="0"/>
                  </a:moveTo>
                  <a:lnTo>
                    <a:pt x="1693335" y="0"/>
                  </a:lnTo>
                  <a:lnTo>
                    <a:pt x="1693335" y="7518398"/>
                  </a:lnTo>
                  <a:lnTo>
                    <a:pt x="0" y="7518398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1600200" y="76200"/>
              <a:ext cx="1358900" cy="7335011"/>
              <a:chOff x="1600200" y="76200"/>
              <a:chExt cx="1358900" cy="7335011"/>
            </a:xfrm>
          </p:grpSpPr>
          <p:pic>
            <p:nvPicPr>
              <p:cNvPr id="11" name="Рисунок 10" descr="clipboard.png"/>
              <p:cNvPicPr>
                <a:picLocks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76400" y="76200"/>
                <a:ext cx="1251585" cy="110642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2" name="Рисунок 11" descr="шлемофон.jpg"/>
              <p:cNvPicPr>
                <a:picLocks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5600" y="3721100"/>
                <a:ext cx="1302385" cy="116141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3" name="Рисунок 12" descr="clipboard(1).png"/>
              <p:cNvPicPr>
                <a:picLocks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600200" y="2540000"/>
                <a:ext cx="1358900" cy="11176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4" name="Рисунок 13" descr="пилотка.jpg"/>
              <p:cNvPicPr>
                <a:picLocks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79600" y="5054600"/>
                <a:ext cx="969391" cy="96939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5" name="Рисунок 14" descr="clipboard(6).png"/>
              <p:cNvPicPr>
                <a:picLocks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28800" y="6184900"/>
                <a:ext cx="966597" cy="122631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6" name="Рисунок 15" descr="каска.jpg"/>
              <p:cNvPicPr>
                <a:picLocks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701800" y="1257300"/>
                <a:ext cx="1242441" cy="124244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  <p:cxnSp>
        <p:nvCxnSpPr>
          <p:cNvPr id="21" name="Прямая со стрелкой 20"/>
          <p:cNvCxnSpPr/>
          <p:nvPr/>
        </p:nvCxnSpPr>
        <p:spPr>
          <a:xfrm>
            <a:off x="3495824" y="1920032"/>
            <a:ext cx="2448272" cy="19442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3135784" y="1632000"/>
            <a:ext cx="3024336" cy="2592288"/>
            <a:chOff x="3135784" y="1632000"/>
            <a:chExt cx="3024336" cy="2592288"/>
          </a:xfrm>
        </p:grpSpPr>
        <p:sp>
          <p:nvSpPr>
            <p:cNvPr id="24" name="Овал 23"/>
            <p:cNvSpPr/>
            <p:nvPr/>
          </p:nvSpPr>
          <p:spPr>
            <a:xfrm>
              <a:off x="3135784" y="1632000"/>
              <a:ext cx="288032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872088" y="4008264"/>
              <a:ext cx="288032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Овал 25"/>
          <p:cNvSpPr/>
          <p:nvPr/>
        </p:nvSpPr>
        <p:spPr>
          <a:xfrm>
            <a:off x="3135784" y="300015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</Words>
  <Application>Microsoft Office PowerPoint</Application>
  <PresentationFormat>Произвольный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Arial Black</vt:lpstr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МДОУ-196</dc:creator>
  <cp:lastModifiedBy>МДОУ-196</cp:lastModifiedBy>
  <cp:revision>3</cp:revision>
  <dcterms:created xsi:type="dcterms:W3CDTF">2021-05-11T07:55:44Z</dcterms:created>
  <dcterms:modified xsi:type="dcterms:W3CDTF">2021-05-21T08:52:58Z</dcterms:modified>
</cp:coreProperties>
</file>